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7fb489e3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7fb489e3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7fb489e3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7fb489e3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7fb489e3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7fb489e3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7fb489e3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7fb489e3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7fb489e3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7fb489e3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7fb489e3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7fb489e3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7fb489e3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7fb489e3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7fb489e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7fb489e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7fb489e3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7fb489e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7fb489e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7fb489e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fb489e3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7fb489e3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7fb489e3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7fb489e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7fb489e3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7fb489e3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7fb489e3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7fb489e3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7fb489e3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7fb489e3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683" y="748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Times New Roman"/>
                <a:ea typeface="Times New Roman"/>
                <a:cs typeface="Times New Roman"/>
                <a:sym typeface="Times New Roman"/>
              </a:rPr>
              <a:t>Курсовая работа по теме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ru" sz="4000">
                <a:latin typeface="Times New Roman"/>
                <a:ea typeface="Times New Roman"/>
                <a:cs typeface="Times New Roman"/>
                <a:sym typeface="Times New Roman"/>
              </a:rPr>
              <a:t>Цифровая живопись»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Выполнила студентка 2 курса направления ИВТ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Царулкова Анастасия Витальевна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312" y="96900"/>
            <a:ext cx="1391375" cy="14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Планшет-дисплей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275" y="152400"/>
            <a:ext cx="50648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Планшет «Все-в-одном»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325" y="139250"/>
            <a:ext cx="5719498" cy="448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555600"/>
            <a:ext cx="6479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Adobe Photoshop CC и Krita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825" y="1570225"/>
            <a:ext cx="2988099" cy="291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924" y="1263225"/>
            <a:ext cx="3527400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92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93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89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863" y="-209350"/>
            <a:ext cx="7416276" cy="55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Цель исследования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инструментов, программных средств и техник цифровой живописи.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Задачи исследования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Исследование технических требований.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программного обеспечения.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алгоритма создания изображений, относящихся к цифровой живописи.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Понятие цифровой живописи</a:t>
            </a:r>
            <a:endParaRPr sz="3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AARON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475" y="0"/>
            <a:ext cx="6937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Adobe Photoshop 1990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275" y="499150"/>
            <a:ext cx="5388300" cy="39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650" y="-97025"/>
            <a:ext cx="9344546" cy="52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250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Элин Спиллер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250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Илья Кувшинов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125" y="-77875"/>
            <a:ext cx="5275875" cy="52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Графический планшет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650" y="715825"/>
            <a:ext cx="5189199" cy="371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